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12" r:id="rId2"/>
    <p:sldId id="257" r:id="rId3"/>
    <p:sldId id="292" r:id="rId4"/>
    <p:sldId id="293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-116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FFEA9-30AA-478C-B2F0-42109DA7C27E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80585-0931-4E65-8B14-A53EC5CCA5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596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CE27B6-7472-4951-A578-2D05FA48B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4" y="0"/>
            <a:ext cx="9130785" cy="686793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Early Childhood Development</a:t>
            </a:r>
          </a:p>
          <a:p>
            <a:pPr algn="ctr">
              <a:spcBef>
                <a:spcPct val="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Key Family Care Practices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705161-7731-4EBB-B8BE-92DB5D75A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069" y="1143000"/>
            <a:ext cx="7124131" cy="548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377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Early Childhood Development</a:t>
            </a:r>
          </a:p>
          <a:p>
            <a:pPr algn="ctr">
              <a:spcBef>
                <a:spcPct val="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Key Family Care Practices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138604-B534-4EF4-9E46-A0F6CC4DB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066800"/>
            <a:ext cx="6858000" cy="565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86462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Early Childhood Development</a:t>
            </a:r>
          </a:p>
          <a:p>
            <a:pPr algn="ctr">
              <a:spcBef>
                <a:spcPct val="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Key Family Care Practices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CB2814-8280-4C15-8AEA-9089B71A55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44" y="1219200"/>
            <a:ext cx="8423911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56A459-7A30-44CD-9247-A1B840635C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4002364"/>
            <a:ext cx="8589844" cy="2474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4930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Early Childhood Development</a:t>
            </a:r>
          </a:p>
          <a:p>
            <a:pPr algn="ctr">
              <a:spcBef>
                <a:spcPct val="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Key Family Care Practices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93303F-79D0-45FE-B844-A92BFB42B2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575" y="1181100"/>
            <a:ext cx="6800850" cy="552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1562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Early Childhood Development</a:t>
            </a:r>
          </a:p>
          <a:p>
            <a:pPr algn="ctr">
              <a:spcBef>
                <a:spcPct val="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Key Family Care Practices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707D53-CDDD-4120-BEA2-77EDA3EC2B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163305"/>
            <a:ext cx="7669371" cy="53898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3124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Early Childhood Development</a:t>
            </a:r>
          </a:p>
          <a:p>
            <a:pPr algn="ctr">
              <a:spcBef>
                <a:spcPct val="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Key Family Care Practices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D85995-C065-43DE-A660-A86E8EA985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92" y="1371600"/>
            <a:ext cx="8224016" cy="5056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48669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FC32A-FC81-4FF2-AC18-3A56B1018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23056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Case Study/Group Work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8E86976-C261-4E9A-96CE-570ADF20BEC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Activity</a:t>
            </a:r>
          </a:p>
        </p:txBody>
      </p:sp>
    </p:spTree>
    <p:extLst>
      <p:ext uri="{BB962C8B-B14F-4D97-AF65-F5344CB8AC3E}">
        <p14:creationId xmlns:p14="http://schemas.microsoft.com/office/powerpoint/2010/main" val="2039818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Early Childhood Development</a:t>
            </a:r>
          </a:p>
          <a:p>
            <a:pPr algn="ctr">
              <a:spcBef>
                <a:spcPct val="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Key Family Care Practices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61240EC-561E-44FA-974A-888EFDAE22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700" y="1404937"/>
            <a:ext cx="5562600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64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en-US" sz="2400" dirty="0"/>
          </a:p>
          <a:p>
            <a:r>
              <a:rPr lang="en-US" altLang="en-US" sz="2800" dirty="0"/>
              <a:t>Introduction to nurturing care, positive parenting and key family care practices</a:t>
            </a:r>
          </a:p>
          <a:p>
            <a:endParaRPr lang="en-US" altLang="en-US" sz="2800" dirty="0"/>
          </a:p>
          <a:p>
            <a:r>
              <a:rPr lang="en-US" altLang="en-US" sz="2800" dirty="0"/>
              <a:t>Family and harmonious relationship</a:t>
            </a:r>
          </a:p>
          <a:p>
            <a:endParaRPr lang="en-US" altLang="en-US" dirty="0"/>
          </a:p>
        </p:txBody>
      </p:sp>
      <p:sp>
        <p:nvSpPr>
          <p:cNvPr id="6150" name="Slide Number Placeholder 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F90E0F-048F-4A06-9E37-D0EDF78BC822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4A08D07-909D-418D-9DB5-8D2BD1BB6F60}"/>
              </a:ext>
            </a:extLst>
          </p:cNvPr>
          <p:cNvSpPr txBox="1">
            <a:spLocks/>
          </p:cNvSpPr>
          <p:nvPr/>
        </p:nvSpPr>
        <p:spPr>
          <a:xfrm>
            <a:off x="-7034" y="-29308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Basic Concepts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59148A-AA6E-4E10-B4FD-1963ACF271A9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10800000">
            <a:off x="859857" y="9197282"/>
            <a:ext cx="6736080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  <a:defRPr/>
            </a:pPr>
            <a:r>
              <a:rPr lang="en-US" sz="2000" dirty="0"/>
              <a:t>Upon completion of this session participants should be able to:</a:t>
            </a:r>
          </a:p>
          <a:p>
            <a:pPr marL="400050" lvl="1" indent="0">
              <a:buNone/>
              <a:defRPr/>
            </a:pPr>
            <a:endParaRPr lang="en-US" sz="1800" dirty="0"/>
          </a:p>
          <a:p>
            <a:pPr>
              <a:buFont typeface="Wingdings" panose="05000000000000000000" pitchFamily="2" charset="2"/>
              <a:buChar char="q"/>
              <a:defRPr/>
            </a:pPr>
            <a:endParaRPr lang="en-US" sz="1800" dirty="0"/>
          </a:p>
          <a:p>
            <a:pPr marL="685800" lvl="1">
              <a:buFont typeface="Wingdings" panose="05000000000000000000" pitchFamily="2" charset="2"/>
              <a:buChar char="q"/>
              <a:defRPr/>
            </a:pPr>
            <a:r>
              <a:rPr lang="en-US" sz="1800" dirty="0"/>
              <a:t>Explain the importance of investing in comprehensive early childhood development care services</a:t>
            </a:r>
          </a:p>
          <a:p>
            <a:pPr marL="685800" lvl="1">
              <a:buFont typeface="Wingdings" panose="05000000000000000000" pitchFamily="2" charset="2"/>
              <a:buChar char="q"/>
              <a:defRPr/>
            </a:pP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85534-1B4B-4715-BAA8-70E3CE5ECA4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F87EFB7-8F65-4721-AAF1-22777B774B5D}" type="datetime1">
              <a:rPr lang="en-US"/>
              <a:pPr>
                <a:defRPr/>
              </a:pPr>
              <a:t>7/7/2025</a:t>
            </a:fld>
            <a:endParaRPr lang="en-US"/>
          </a:p>
        </p:txBody>
      </p:sp>
      <p:sp>
        <p:nvSpPr>
          <p:cNvPr id="7174" name="Slide Number Placeholder 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9BFBC7-AAD8-4380-B4B2-4955C69A2FD1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B745CF6-52FF-4DD3-A360-FA25A75294FD}"/>
              </a:ext>
            </a:extLst>
          </p:cNvPr>
          <p:cNvSpPr txBox="1">
            <a:spLocks/>
          </p:cNvSpPr>
          <p:nvPr/>
        </p:nvSpPr>
        <p:spPr>
          <a:xfrm>
            <a:off x="-7034" y="-29308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Learning Objectives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B3F3687-730B-4A55-B069-4465806EAF06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00263" y="1090979"/>
            <a:ext cx="8610599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To Understand Key Developmental Milestones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Participants will be able to identify and describe major cognitive, physical, social, and emotional milestones in children from birth to age 5.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To Recognize Influential Factors in Development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Participants will analyze how factors such as family environment, nutrition, early learning experiences, and caregiver interactions influence early childhood development.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To Apply Developmentally Appropriate Practices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Participants will demonstrate the ability to plan and implement developmentally appropriate activities and strategies that support holistic growth in young children.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Early Childhood Development</a:t>
            </a:r>
          </a:p>
          <a:p>
            <a:pPr algn="ctr">
              <a:spcBef>
                <a:spcPct val="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Key Family Care Practices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81F6D9-9987-4DA4-B2C7-B755BB5194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235000"/>
            <a:ext cx="8777047" cy="524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6421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Early Childhood Development</a:t>
            </a:r>
          </a:p>
          <a:p>
            <a:pPr algn="ctr">
              <a:spcBef>
                <a:spcPct val="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Key Family Care Practices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AD8CEF-0678-43D0-BFC4-8A35FE5F1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193" y="1295400"/>
            <a:ext cx="8125407" cy="2547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F69D4D-6654-4389-8020-70C8A07F19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193" y="4071114"/>
            <a:ext cx="8125407" cy="2468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15108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Early Childhood Development</a:t>
            </a:r>
          </a:p>
          <a:p>
            <a:pPr algn="ctr">
              <a:spcBef>
                <a:spcPct val="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Key Family Care Practices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716D21-829B-49A7-890B-D529A510B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037" y="1143000"/>
            <a:ext cx="7019925" cy="556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8598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Early Childhood Development</a:t>
            </a:r>
          </a:p>
          <a:p>
            <a:pPr algn="ctr">
              <a:spcBef>
                <a:spcPct val="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Key Family Care Practices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E4A8B2-EA34-45E3-B5DB-E08CBF0A3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41531"/>
            <a:ext cx="7391400" cy="5640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0991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Early Childhood Development</a:t>
            </a:r>
          </a:p>
          <a:p>
            <a:pPr algn="ctr">
              <a:spcBef>
                <a:spcPct val="0"/>
              </a:spcBef>
              <a:defRPr/>
            </a:pPr>
            <a:r>
              <a:rPr lang="en-US" altLang="en-US" sz="2800" b="1" dirty="0">
                <a:solidFill>
                  <a:schemeClr val="bg1"/>
                </a:solidFill>
              </a:rPr>
              <a:t>Key Family Care Practices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575872-D627-442F-9B56-FDE6EC258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850" y="1219200"/>
            <a:ext cx="6972300" cy="2771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B360CF8-B5E7-4AD8-AF84-2068C67C7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4422" y="4143375"/>
            <a:ext cx="6913727" cy="2333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0378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1488</TotalTime>
  <Words>226</Words>
  <Application>Microsoft Office PowerPoint</Application>
  <PresentationFormat>On-screen Show (4:3)</PresentationFormat>
  <Paragraphs>48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Activity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Pakistan Maternal Nutrition Strategy</dc:title>
  <dc:creator>Mak Printing Solution</dc:creator>
  <cp:lastModifiedBy>DELL</cp:lastModifiedBy>
  <cp:revision>36</cp:revision>
  <dcterms:created xsi:type="dcterms:W3CDTF">2006-08-16T00:00:00Z</dcterms:created>
  <dcterms:modified xsi:type="dcterms:W3CDTF">2025-07-08T04:58:22Z</dcterms:modified>
</cp:coreProperties>
</file>